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2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4FB55-F380-2042-6F8C-55168B801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76A7EA-F666-AC5C-0C82-8E596F347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BBB1C-2398-CF99-D663-6EB7B4FA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2F9B3-863B-5F41-3FD2-57315CA66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971EC-3E91-9584-E590-504A4E20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5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7BCE2-F3E2-70D3-E3B0-DB849E6A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E41F40-9014-EBE6-0C5C-253178BED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B70D6-9AF5-4BFD-315D-93E11529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22594-BC17-C795-B249-B444193E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18C6B-E99E-AB8F-3267-B2CACD15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1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D2D86-CAB3-1376-6F2A-3B323D9FA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6A3FB-62D6-6145-53F9-2AF848130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B8D1F-6088-9446-CB0F-E9A1387C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46233-5678-7FB5-202B-418DE2D2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F6F58-AF54-D336-5BE5-78EA1BF2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1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A3269-8942-51FC-D59C-42D908F5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28835-78DC-1501-B1A0-DA453A52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B6C7A-7B70-6542-531E-FF681CB7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FEE8E-96BC-F643-4218-AD5D68CD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18C57-FBE4-AA08-6A6D-33B6D68A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ED846-1817-5EDC-8D81-930B7663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E199C0-D80C-2362-34FB-C2DDE2CCF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2CDFB-7E8E-82D7-CBC3-B4F4889A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5D6BD-7577-47CC-F671-1EDD3E7B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CD76A-DBF5-25C1-4298-4DAEDE7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2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A309C-3FB5-4850-B446-C1A37EF8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2A9F1-513F-1EF7-FB73-1AB34A7E1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37F79-6317-F84D-C134-6841D356D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9EAF4-BF82-8B4B-4ED1-E9001F3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6DB5C-8625-17D3-255D-42E09560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1BA7A9-34C3-28FD-BC20-2F9BA7AF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BE1F9-CA10-FF65-E0B6-2D0C090B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A6D91E-279D-F2BD-D080-4ABFA574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E2E266-D596-5145-7EA0-E0D745D53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4DD873-63AC-2DFD-E0A4-20248DBED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0F662E-E6AE-3389-E6A4-0524AC0DE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9C1938-9C05-7D6F-14BD-7EA1020F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15AD6D-F41D-D7EF-7EDD-890D5C74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080C64-B9EC-294A-ECD1-66DEB6C1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2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652DF-E42E-779C-6B45-4E110722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0F4FA1-06A2-3DE0-64D5-F1C15879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53048-C9C3-2E46-D0CB-C5F650F1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7E6B53-2C52-BF5E-1287-1C3F9E86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3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2E533-73B2-2D55-5071-4EB45F64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DF1608-6EC1-3687-45D7-AC22FAAE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428AE-A52D-2392-F5B2-10425560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05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21FB8-BE72-A41E-110C-82CD1A5A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70893-A859-D419-C044-2E90206A5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99C039-AB09-0C05-9FF3-41F357258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01CF6E-65B7-39E6-337A-919D8F17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FC213-DBD6-8D12-0C3E-5402558F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6813BC-EE0C-FD42-F34F-5D800F2F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A043E-521B-7E24-2D70-0AFFD2E7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35C74C-E609-3E7F-0A87-431DE46C4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CC227C-FEE3-685C-E1FB-CA3CBAB19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F6C786-CDA7-93C5-1676-E2BEC94F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0AFDB-9DD0-C98F-D421-8CD3F5EB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9FDE33-75A9-1ECD-4DD7-77C4EC4C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0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1D1E37-E32D-9673-78CB-4F74A46D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352B9-8AB7-5072-5234-AF3CA941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1A1D7-4C2F-77EF-15AD-B0D8A7C13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A96BA-52B5-4D91-AFEA-92AABF8F2E55}" type="datetimeFigureOut">
              <a:rPr lang="ko-KR" altLang="en-US" smtClean="0"/>
              <a:t>2025-11-22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32B31-906F-AC19-5AE8-D0DB1F65C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17295-8A43-5E52-3BF5-64401C27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3D376-0E4B-4895-AC6C-261FBA57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4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C5D6-CC11-493B-EDAE-E94D34C1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CC1D4-E169-92F6-C3D8-21AC2847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B4CBB-8E3C-004D-E231-78081AC9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0C1B63-83A3-7DC7-83D7-5A15983FE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C45988-F20C-92EC-08FD-DC7BC7465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900DF8-4532-2CED-2447-088ECE104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4940E2-EB2D-6298-0E3B-822C7C6E0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FACE3-EF1A-4E45-4609-657ACC47F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957E29-1CF5-823B-D781-96509D6CA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326EBF-AAE6-4313-C419-66F7F65D9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55C5A8-663D-16BA-8945-D48402E575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9AC365-FB0B-84EC-F077-AC3151C5D2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783F27-6EF2-13C0-B963-2B76502BC1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3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2287-2B41-3E82-6D1D-480F6351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0DC141-58E0-C6F3-A013-2382766C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DD52A5-EFED-4C7E-65AB-04DF09C37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03617C-2C4F-C989-7285-051E4A0CD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0E86DC-ED0F-3B43-689C-7FA49397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67273D-91F8-8A17-C3B8-00AAD350B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77F40-39FC-343E-D393-1FBC33009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386BE-439E-440E-FD9E-9EDA24BCC5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738C6E-178C-E593-A881-76A72F439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68D669-709B-648B-1FFD-7207A7575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0C2F13-F59B-25D9-A9BF-A680047E00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EF5881-1F0C-1247-7B8B-FEAF92677E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A734-0054-5008-2EBF-67A0554A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B1525D-8A37-6AD3-0110-70856E5D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C3E49B-16C3-44CE-DA0D-16FB0441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84A019-D472-B068-81F7-8250B5BE5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F89748-C599-A245-46F4-6AC026542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FCE247-5CCC-0E66-F0FD-B4A9CF963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95EB9-AB69-1B31-F988-13819F3D5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6D71B5-2FE1-A27F-B90A-CE66FD6D2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D941E7-4EA4-D48D-1F20-55BCFD629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F40CB2-9BCC-4086-1FBB-E4EEA6414A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92E813-959E-DEAE-FA93-D88C7DB4F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2E7E9B-CB8F-D33D-870F-B07682295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EB65D-F77D-F97F-3F49-A4C7E75A2A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1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DF16-DEA5-F61D-DAAB-EB05C2CB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6AE7BD-F014-454C-C767-2BBB94FC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2051DB-5487-51A8-5079-8A34E224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35F6FC-1A29-B156-97B9-824B88D37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15200A-AC3E-9103-1138-66D7F5900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192B3-56FB-7253-BB62-B777EB938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73D19A-C9B8-1481-4699-B0F6E1766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E0A5BC-133A-FD15-FB3C-DC1261E3C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B360F9-557D-8CBB-5F2F-CED00816B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27B878-646B-3C2C-204C-A8BEB9FBC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703931-FCAC-7D3E-4EC6-2AACC2582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F809B8-1057-A3FE-02E9-422952334E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89B1E6-D080-5DFE-6A98-842F15FD00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087A56-BDF0-2682-7C92-50307D85F3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2EE8-D815-672A-2FBD-8EC8375A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F3778C-E7F0-96BC-7FC1-94C8FAFE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26A3A2-2A5E-463C-4321-B8C005AFA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105C16-965A-E8D6-CE85-3A09FD5ED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029786-C625-DCFE-314D-E47797B97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52C78-9C41-10D1-BE29-8E36DC795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334151-65D7-9BC1-AC16-6F6AA9A88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62F00C-FF7F-E4C9-9C65-6E04512FA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E58B4A-F41D-C657-24DB-F0398BA8B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956E6E-9960-4388-5644-ACE390835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7C652E-E17D-191A-BE56-758DCFA7CA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1435D3-C768-5510-052A-A10622812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5E6890-AF9B-F14B-CD59-515553934A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BBBA71-45B0-33DE-59E8-C87588C161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B29E9C-75A3-45DC-9F78-20FAF032BD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8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26CB-1BA1-0919-CE8A-8B69B6E7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39CB48-3B89-7E2B-04F7-86800D88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4D5E5-745B-10B5-8034-5A5491CB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C7603-1328-6163-14AE-16EF09FF9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31A07-60C4-3B9A-63CB-43D385C4E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E9B9A-077C-C708-AB7C-5675971E4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835932-AAFF-7BD8-69AB-AACAED6AC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183A4-8E9E-48B3-B2F7-2BB81AE63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FFE26C-2063-FA69-1BC2-F99AC866FB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9E6558-415E-F076-A93A-063A4C20A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AF12F8-E732-FF92-D8D4-A402CF372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A14E92-69F8-B263-E764-EFC5B4B44A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BDA972-29F5-4888-FAFD-3DE3417BB7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16EC6B-555A-D620-9DC4-79CC1457D4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852AE7-AFE0-29CB-0938-ED24179ED8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BEE487-4752-DCF6-C03F-25619DE96E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7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B07CC-5FB9-6773-EF0A-65FCF2B1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DDF17-D5BC-CB6B-5ADF-FCAEB3DF6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BB0634-00A2-D7E2-1187-A01BC1394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26F2AF-A17A-6FE8-4037-958E02312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197638-EE7C-8ACF-CAB5-30863827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22D7D6-C8F7-3505-B40D-083560392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6AB192-1F52-252C-34B0-80432440D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63745D-8E83-5656-416A-593F60568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968774-FA7F-A0FC-2D0C-F4BB59C67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62E754-6060-C1D4-C3CC-DD8E5389F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0C21B5-2C28-8F1C-62C3-5A62FA6365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35D74F-CCA7-C111-E27A-94A394E796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123C07-A783-BB67-04E9-DEF5817471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DC6F0-9BC4-9966-1F9E-879941EC5D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C24323-2C58-7E75-A4E2-618FAF4958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BD1E74-6600-DA09-89F9-E88562A9F4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70F658-B7BB-8D64-EC84-D39FD183E0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362A-34B5-23F5-43AC-E05E8523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F7D9F2-1C7A-648E-4BED-31513CD7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714A3D-824B-F08F-CBB8-8BFCE1F72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F80D1F-F56A-7801-C955-D6A3A38A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045B4E-5F95-3EAA-FB2A-D43196E65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6C54C7-8E07-73A6-98EC-A8D6433D1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AC4E45-DF16-23F2-2443-CC75A1995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B1CA7-CC34-8AC8-7C9E-814045A79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1EA86B-663C-77A7-EDAC-A79AE6DE67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A56396-EBA1-5365-8885-B53EF135E8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439E14-7344-D701-F803-06929E90A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688004-3D4F-A94A-9B1E-95F65F209F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1BB5EC-B9E0-A30C-D060-D297949AAE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93BEA9-5EA9-F8A0-F482-1F2EC60B59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4DCAD1-03DE-E23E-E711-140620132D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710466-CF81-AA2F-26A0-5CE95B8889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AC518F-79B3-E443-BC79-2680F988BE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80A279-FEDC-D9FA-76E9-6F96484AD0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A393-0F7C-DF96-D10C-94783E1CC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4C7AE8-9B87-9181-0C5F-D1E3B74C3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94FCBA-9CAD-E2FE-AE43-6F8454273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B825D4-19AA-3CEB-76A0-CF4663552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5D21D4-8341-7A14-F040-F0DAF239D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F9DEBC-A7D8-BE73-E9AA-7DA921C4A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5E1D4C-5A72-1A3D-9C54-F7338AB72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1318-86CC-A21E-3AD2-D4842D6F8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6D5F00-FCA9-2B42-4616-9D45A6A05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5A3FB2-5D62-33B2-C052-CBE1110B8D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8C6BBE-6D3C-D436-7F8D-8481DDD6AE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72D77-C162-42D5-28A7-FB1C39434A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931FA6-7182-46D7-81F8-06E788B499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9666DA-CBE6-9872-7A25-E433EEE1E7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E0C664-4F41-49C0-8B56-2122C80ABE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18DD8E-5A5B-ADAD-348F-E36032959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FBB6D-87C2-37AE-5D47-A1DABCA3C1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092297-052C-D988-60C7-D9C5278CED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9A74D4-9D07-666A-FFF6-D3B4B9E809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5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61D28-CF20-77D1-FDA5-36200A67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0BA7BB-2C0E-2640-2B8E-E1A4801D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FEE78F-0C7E-E5F0-99E5-82E5F9067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88339-3020-3835-50AC-325BA3909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E44177-3AB5-3BC2-0B03-3756D3313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0444E9-0658-2043-9A7A-EF7426ABE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90058B-8813-A733-A266-8A196D469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26F40-E826-C470-7447-AB7B97BB3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15380D-EFB4-A837-BFA8-E69FAA08E3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864FEC-BE2E-34A3-4AD6-EE4E805D0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CDE4CE-75DF-1A80-0EEC-E0196667C8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F84AD0-C989-3C1B-7D64-F0A79A934F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88069C-EF82-EF23-7C40-B4D4CA2ED6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F1EDD0-A523-5D97-663A-CD7C5547A1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3C227F-8F37-428D-5C99-EB40F69857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3E0D25-2DAF-B01C-FCA3-03A74B0F91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470388-AFB0-9E39-15CA-B54114F962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068C5-2935-E9FF-B0F0-0382BCE92D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9E2FDA-0FA2-94DB-26CF-3DC6D755E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6AD8A4-4588-5E82-D9FB-0303823E82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0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70DD-450B-F074-09E2-093AB83E8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45384-87B1-04F9-04DE-A1F4BF47A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8D30D4-F1E3-16FA-93C0-C8093036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8FC4-C1D2-D573-44B9-08E20DB12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4F638B-B55C-9EB1-FB2D-8F77C785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595306-A88F-15DC-6CD2-60D78E3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187E8-9BD6-8F64-47A4-363B443E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7C1129-084C-1BC5-6B1F-0B749703C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96A90-8BEA-6996-CBAD-D28C40ECD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B962AF-90B3-AFE2-9A4D-96CC859DC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70E629-9C11-1D07-67DA-1EB97355E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8C57D0-0F9A-4309-8F78-0B883ACDC6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77976A-0B0C-BBB6-22A0-F7C896C816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83B81-371B-79E9-6848-D53B220CF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72EDD5-2BFA-42F6-04B6-4E8F5367F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450C74-06A1-67F5-DE7C-718D9656D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14B55B-23F1-DCE4-785E-FF7FFE2B5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219BAD-2C29-06D0-97E7-A632CE1A0B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76A0A1-C7A1-4DC8-80BF-7C8CF2A98D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624A4D-F284-01B5-3A3C-82CABC26E6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C3F5B3-6849-6DAA-76CF-D93BBEF5D3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3A2495-F0BE-9F62-4EB7-12FE598A15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EDA119-BB1E-00BF-0C50-FC1165D3DE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F31F1F-DE90-4F80-F592-AF853CE80A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3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1D2C-969A-FC98-021F-30BE15B6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2881C9-E13E-F5E3-9D30-AD66796DE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D9A02-13B0-7CD9-1313-5EB2A0693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E7ABA4-2F9D-BCF2-80CC-81DFF1F13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A51B89-80A9-39F5-1E01-509A9F9F8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B6D9-00D4-9E39-1C50-43716D798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4D4BFD-1D30-4B21-22C3-E7F39791EC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434B2E-2DBC-2804-0F6A-40F3C33AA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3666A-DE27-F7CA-FB2F-C433C8270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B3B58F-6BFC-3BB8-A794-E7DF21AAA8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15B743-DD8B-52BE-A957-98C3AEC60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57A926-B3E3-E380-3EF5-186D897E66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EE7FDC-2136-0855-A611-6B3C86DB7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ADC677-9711-A6F5-F978-D50DDB6F0F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D0D07E-BF6B-69E2-56AE-9E0D423C7F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F1FFDD-9A50-AA12-78E8-DC90A3BE34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8AF9A9-0B07-CFF8-D6F6-AAA8249D02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3605E4-2001-6CA7-38F7-D311CD8368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C9D408-294E-B7A7-EDBC-BCD8BFC646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719315-2297-C3AB-3474-0416F1BB3C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49CE56-AF7F-1DE7-BF69-3864B0BF56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1CD929-9996-A376-1FF1-409D3CF2B3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6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D6FFB-EAEB-2758-2893-3166D2C13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171929-3173-26AF-26CB-9EA74283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EBFE7F-54B5-C2E5-640F-80336162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020EAA-12C9-20FE-BA1D-EC08E05A6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1B4A8A-D9A8-A188-25D5-D29B27932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AF9436-451C-545B-6A76-417ABDFD5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774BCC-CA6B-4554-3868-3714816D5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44D51A-7854-72B4-B6DC-E5AFCFFBD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25598C-DF75-0A75-5E9B-ECEF1A655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64ADB1-B60B-C009-46CF-D737665013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5FDA3E-68E7-D5F8-6D5A-DE49D0EA2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207108-640C-286C-7489-C13C9A679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221E7-A836-A31F-D315-B6FCFCEFC8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5F9C4D-D0D0-F35C-FD2E-6CA1A7F609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E59302-95CF-2D29-AFA8-034942931C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975B1C-322A-0FD6-A050-5BBC69A9AA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143F74-AE7F-245A-0B3B-D4866E66D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0867C3-E3C8-7C82-366F-B2A8B703E1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20BB62-6E61-F19D-0878-8D01267994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BB37BC-E8D9-B70E-2166-FFC48E19C8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B86E40-0A8F-0311-F3F1-2A1CF2CF91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D1540D-75B4-C05B-C15A-EE9676F30A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1FFF60-4B7C-ACC0-28A5-56A8242E29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3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7BCAA-17AA-D503-8991-BE7A3467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7B41BC-B9C2-2A5F-8624-A62168094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A2628E-522F-D931-9576-A9C4D69D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DC837B-7BB4-BA5C-01C2-CDE891AB7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25737-7BE4-BE3A-9D5A-4EC9CDD67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64A679-5D02-FDD5-9E2B-AFED14F58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5C3BBD-8869-3BAA-356A-BBC55EA9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0D0C31-C88B-69F9-7D4B-F6E1DD427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5767B9-41B7-12C7-2BBE-AD4C487AA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EA185-7812-9C1D-783E-742BBE1A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3B9FA4-B2C7-BBD3-1723-A8905AC6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622E00-852C-90A6-8AB8-2E381FF1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C0CFF1-7D75-E968-DDBB-23BFAC5A6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FACBA6-0FCA-9802-3314-91C6BA563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0D5805-BB43-A681-E648-180732038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FDB1-31FC-960C-FDB7-95561C3E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D86A0F-80C9-323B-E4B6-EBE8E17B0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D37830-9313-D313-C77E-3FC60D781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C949C9-21B1-7564-629A-E04C8D78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8598A0-0622-C2BB-C936-D84E62FE7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223C98-B505-AE8A-A8B9-0F1B68CA8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19477-B413-3D64-2C0C-1FDEB0D78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1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94BC-271E-6FC2-B3DE-7DBE7C15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28001-B257-039D-B37E-87108B70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AC8F28-9BDA-977D-6A8B-4DFD1934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D7E2A6-C875-15CD-AB73-8CA53746E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626D8-E658-E42D-0B44-F509A4C4F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F653C-5C16-0E71-1706-9545AC94F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5F99C5-BE0A-2E98-A374-613935770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01EB3C-E5AC-5C53-4F27-4334A8D95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CCD0-C13D-2FA1-101C-7D600C1D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E3682F-BCFF-6874-E5EE-2D33ACF8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1AAA0D-73B8-2695-C127-FA21A168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2EA937-21F4-768E-76A6-35F41DB5F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5E6932-2571-2690-CD34-DC4C2C537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46FEC0-7988-2249-9538-22CC11D45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47D42-8965-185E-B9BF-AE1552827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D4EE49-78F3-20F6-D4C6-1C3630749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490430-3AAC-837D-2876-6BA205BDA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AEF6-40FA-FEE6-6EB8-B4933E6C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A6CD57-3110-80CA-0432-2F3AD07C1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840CE-B11B-5E9F-7E38-F4CEBE1EE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659F5F-D3E2-340C-E068-7C3912D11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9F79B2-183F-41E5-F502-58CFE9AB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F2C9D4-6501-F161-BAA5-9AEE6245A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B17545-90F8-EDDA-B313-E27623190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CB769-CEBC-835A-06B2-39570CC2C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820DF4-85C1-59BF-67C8-915A89393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CFFA5-942A-8F66-AEDA-4BD34D201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chelwoo lee</dc:creator>
  <cp:lastModifiedBy>chelwoo lee</cp:lastModifiedBy>
  <cp:revision>2</cp:revision>
  <dcterms:created xsi:type="dcterms:W3CDTF">2025-11-21T14:00:31Z</dcterms:created>
  <dcterms:modified xsi:type="dcterms:W3CDTF">2025-11-22T04:55:12Z</dcterms:modified>
</cp:coreProperties>
</file>